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5" r:id="rId4"/>
    <p:sldId id="257" r:id="rId5"/>
    <p:sldId id="265" r:id="rId6"/>
    <p:sldId id="273" r:id="rId7"/>
    <p:sldId id="266" r:id="rId8"/>
    <p:sldId id="267" r:id="rId9"/>
    <p:sldId id="272" r:id="rId10"/>
    <p:sldId id="268" r:id="rId11"/>
    <p:sldId id="269" r:id="rId12"/>
    <p:sldId id="270" r:id="rId13"/>
    <p:sldId id="274" r:id="rId14"/>
    <p:sldId id="258" r:id="rId15"/>
    <p:sldId id="259" r:id="rId16"/>
    <p:sldId id="276" r:id="rId17"/>
    <p:sldId id="260" r:id="rId18"/>
    <p:sldId id="261" r:id="rId19"/>
    <p:sldId id="262" r:id="rId20"/>
    <p:sldId id="263" r:id="rId21"/>
    <p:sldId id="264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662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BE99F-9AF4-45B8-A6DA-A8457ABB7199}" type="datetimeFigureOut">
              <a:rPr lang="fr-FR" smtClean="0"/>
              <a:t>08/02/2026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B5D3-70B1-4F63-B166-18FA266AB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7150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BE99F-9AF4-45B8-A6DA-A8457ABB7199}" type="datetimeFigureOut">
              <a:rPr lang="fr-FR" smtClean="0"/>
              <a:t>08/02/2026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B5D3-70B1-4F63-B166-18FA266AB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3681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BE99F-9AF4-45B8-A6DA-A8457ABB7199}" type="datetimeFigureOut">
              <a:rPr lang="fr-FR" smtClean="0"/>
              <a:t>08/02/2026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B5D3-70B1-4F63-B166-18FA266AB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3319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BE99F-9AF4-45B8-A6DA-A8457ABB7199}" type="datetimeFigureOut">
              <a:rPr lang="fr-FR" smtClean="0"/>
              <a:t>08/02/2026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B5D3-70B1-4F63-B166-18FA266AB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8902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BE99F-9AF4-45B8-A6DA-A8457ABB7199}" type="datetimeFigureOut">
              <a:rPr lang="fr-FR" smtClean="0"/>
              <a:t>08/02/2026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B5D3-70B1-4F63-B166-18FA266AB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151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BE99F-9AF4-45B8-A6DA-A8457ABB7199}" type="datetimeFigureOut">
              <a:rPr lang="fr-FR" smtClean="0"/>
              <a:t>08/02/2026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B5D3-70B1-4F63-B166-18FA266AB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6136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BE99F-9AF4-45B8-A6DA-A8457ABB7199}" type="datetimeFigureOut">
              <a:rPr lang="fr-FR" smtClean="0"/>
              <a:t>08/02/2026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B5D3-70B1-4F63-B166-18FA266AB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699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BE99F-9AF4-45B8-A6DA-A8457ABB7199}" type="datetimeFigureOut">
              <a:rPr lang="fr-FR" smtClean="0"/>
              <a:t>08/02/2026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B5D3-70B1-4F63-B166-18FA266AB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9654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BE99F-9AF4-45B8-A6DA-A8457ABB7199}" type="datetimeFigureOut">
              <a:rPr lang="fr-FR" smtClean="0"/>
              <a:t>08/02/2026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B5D3-70B1-4F63-B166-18FA266AB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5949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BE99F-9AF4-45B8-A6DA-A8457ABB7199}" type="datetimeFigureOut">
              <a:rPr lang="fr-FR" smtClean="0"/>
              <a:t>08/02/2026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B5D3-70B1-4F63-B166-18FA266AB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756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BE99F-9AF4-45B8-A6DA-A8457ABB7199}" type="datetimeFigureOut">
              <a:rPr lang="fr-FR" smtClean="0"/>
              <a:t>08/02/2026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B5D3-70B1-4F63-B166-18FA266AB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595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BE99F-9AF4-45B8-A6DA-A8457ABB7199}" type="datetimeFigureOut">
              <a:rPr lang="fr-FR" smtClean="0"/>
              <a:t>08/02/2026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9B5D3-70B1-4F63-B166-18FA266AB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9761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usr\Downloads\20260130_1134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46" y="0"/>
            <a:ext cx="9160946" cy="687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0" y="4919008"/>
            <a:ext cx="9166666" cy="193899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u="sng" dirty="0" smtClean="0">
                <a:solidFill>
                  <a:schemeClr val="bg1"/>
                </a:solidFill>
              </a:rPr>
              <a:t>Dans le cadre du thème « Histoire et mémoire » de Terminale Spé</a:t>
            </a:r>
          </a:p>
          <a:p>
            <a:pPr algn="ctr"/>
            <a:r>
              <a:rPr lang="fr-FR" sz="2400" b="1" u="sng" dirty="0" smtClean="0">
                <a:solidFill>
                  <a:schemeClr val="bg1"/>
                </a:solidFill>
              </a:rPr>
              <a:t>Sortie des élèves HGGSP à </a:t>
            </a:r>
            <a:r>
              <a:rPr lang="fr-FR" sz="2400" b="1" u="sng" dirty="0" err="1" smtClean="0">
                <a:solidFill>
                  <a:schemeClr val="bg1"/>
                </a:solidFill>
              </a:rPr>
              <a:t>Septfonds</a:t>
            </a:r>
            <a:r>
              <a:rPr lang="fr-FR" sz="2400" b="1" u="sng" dirty="0" smtClean="0">
                <a:solidFill>
                  <a:schemeClr val="bg1"/>
                </a:solidFill>
              </a:rPr>
              <a:t> </a:t>
            </a:r>
          </a:p>
          <a:p>
            <a:r>
              <a:rPr lang="fr-FR" sz="2400" b="1" dirty="0" smtClean="0">
                <a:solidFill>
                  <a:schemeClr val="bg1"/>
                </a:solidFill>
              </a:rPr>
              <a:t>1- au «Mémorial de la </a:t>
            </a:r>
            <a:r>
              <a:rPr lang="fr-FR" sz="2400" b="1" dirty="0" err="1" smtClean="0">
                <a:solidFill>
                  <a:schemeClr val="bg1"/>
                </a:solidFill>
              </a:rPr>
              <a:t>Mounière</a:t>
            </a:r>
            <a:r>
              <a:rPr lang="fr-FR" sz="2400" b="1" dirty="0" smtClean="0">
                <a:solidFill>
                  <a:schemeClr val="bg1"/>
                </a:solidFill>
              </a:rPr>
              <a:t> » , </a:t>
            </a:r>
          </a:p>
          <a:p>
            <a:r>
              <a:rPr lang="fr-FR" sz="2400" b="1" dirty="0" smtClean="0">
                <a:solidFill>
                  <a:schemeClr val="bg1"/>
                </a:solidFill>
              </a:rPr>
              <a:t>2- au camp de Jude, </a:t>
            </a:r>
          </a:p>
          <a:p>
            <a:r>
              <a:rPr lang="fr-FR" sz="2400" b="1" dirty="0" smtClean="0">
                <a:solidFill>
                  <a:schemeClr val="bg1"/>
                </a:solidFill>
              </a:rPr>
              <a:t>3- au mémorial des enfants juifs de </a:t>
            </a:r>
            <a:r>
              <a:rPr lang="fr-FR" sz="2400" b="1" dirty="0" err="1" smtClean="0">
                <a:solidFill>
                  <a:schemeClr val="bg1"/>
                </a:solidFill>
              </a:rPr>
              <a:t>Septfond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923928" y="287110"/>
            <a:ext cx="3077766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Sortie pédagogique</a:t>
            </a:r>
            <a:endParaRPr lang="fr-FR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10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r\Downloads\10000429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7416824" cy="556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15516" y="47843"/>
            <a:ext cx="8784976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Lieu de mémoire et d’histoire de la Retirada et de l’arrestation des juifs en France, le camp</a:t>
            </a:r>
          </a:p>
          <a:p>
            <a:r>
              <a:rPr lang="fr-FR" dirty="0" smtClean="0">
                <a:solidFill>
                  <a:schemeClr val="bg1"/>
                </a:solidFill>
              </a:rPr>
              <a:t>de Jude est peu connu du grand public. Cette histoire tragique intéresse les élèves qui écoutent attentivement. </a:t>
            </a:r>
          </a:p>
        </p:txBody>
      </p:sp>
    </p:spTree>
    <p:extLst>
      <p:ext uri="{BB962C8B-B14F-4D97-AF65-F5344CB8AC3E}">
        <p14:creationId xmlns:p14="http://schemas.microsoft.com/office/powerpoint/2010/main" val="347616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r\Downloads\10000429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48124" y="854455"/>
            <a:ext cx="6861195" cy="514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5940152" y="111039"/>
            <a:ext cx="3024336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La stèle en hommage aux déportés du camp de Jude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59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r\Downloads\10000429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29" y="620688"/>
            <a:ext cx="7872875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663374" y="111778"/>
            <a:ext cx="8081187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Un baraquement reconstitué …. aux dimensions réduites par rapport aux originaux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86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r\Downloads\20260130_11225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9" t="-24091" r="16276" b="-22636"/>
          <a:stretch/>
        </p:blipFill>
        <p:spPr bwMode="auto">
          <a:xfrm>
            <a:off x="827584" y="-1035496"/>
            <a:ext cx="7704856" cy="921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115616" y="0"/>
            <a:ext cx="6438173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Dessin de Gabriel </a:t>
            </a:r>
            <a:r>
              <a:rPr lang="fr-FR" b="1" dirty="0" err="1" smtClean="0">
                <a:solidFill>
                  <a:schemeClr val="bg1"/>
                </a:solidFill>
              </a:rPr>
              <a:t>Alabert</a:t>
            </a:r>
            <a:r>
              <a:rPr lang="fr-FR" b="1" dirty="0" smtClean="0">
                <a:solidFill>
                  <a:schemeClr val="bg1"/>
                </a:solidFill>
              </a:rPr>
              <a:t> qui a été enfermé dans le camp de Jude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90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Aperçu de l’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Aperçu de l’ima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4" name="Picture 6" descr="C:\Users\usr\Downloads\10000429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74" y="630671"/>
            <a:ext cx="8003121" cy="600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76972" y="16485"/>
            <a:ext cx="862832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Les élèves entrent dans le baraquement et suivent les explications de notre intervenante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10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r\Downloads\10000429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38" y="980728"/>
            <a:ext cx="7920880" cy="5657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0956" y="75981"/>
            <a:ext cx="912304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De grandes photographies sont affichées dans le baraquement et permettent d’avoir une idée dans la vie du camp. Ici des prisonniers juifs suivent une prière.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04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r\Downloads\10000429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51335"/>
            <a:ext cx="7992888" cy="567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403648" y="147990"/>
            <a:ext cx="6569491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Photographie de prisonniers espagnols dans le camp (1939).</a:t>
            </a:r>
            <a:endParaRPr lang="fr-FR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44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r\Downloads\10000429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605730" y="857249"/>
            <a:ext cx="6858001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5637579" y="404664"/>
            <a:ext cx="3326909" cy="163121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Le camp de Jude est reconnu par le gouvernement espagnol comme lieu de mémoire en hommage aux Républicains espagnols. </a:t>
            </a:r>
            <a:endParaRPr lang="fr-FR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91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r\Downloads\20260130_1151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695" y="879986"/>
            <a:ext cx="7560840" cy="567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" y="27764"/>
            <a:ext cx="9144000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3- La place henry Grau en hommage aux enfants juifs arrêtés et internés au camp de Jude avant leur déportation à Drancy puis à Auschwitz-Birkenau.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7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r\Downloads\10000429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7826552" cy="5869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0" y="-5359"/>
            <a:ext cx="9144000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Un arbre en métal réalisé par les élèves du lycée professionnel de Caussade pour rendre hommage aux enfants juifs déportés.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69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r\Downloads\20260130_1046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" y="-6923"/>
            <a:ext cx="9145800" cy="685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57450" y="4869160"/>
            <a:ext cx="8986550" cy="169277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fr-FR" b="1" dirty="0" smtClean="0">
                <a:solidFill>
                  <a:schemeClr val="bg1"/>
                </a:solidFill>
              </a:rPr>
              <a:t>1- C’est dans cette maison emblématique de l’histoire de </a:t>
            </a:r>
            <a:r>
              <a:rPr lang="fr-FR" b="1" dirty="0" err="1" smtClean="0">
                <a:solidFill>
                  <a:schemeClr val="bg1"/>
                </a:solidFill>
              </a:rPr>
              <a:t>Septfonds</a:t>
            </a:r>
            <a:r>
              <a:rPr lang="fr-FR" b="1" dirty="0" smtClean="0">
                <a:solidFill>
                  <a:schemeClr val="bg1"/>
                </a:solidFill>
              </a:rPr>
              <a:t> qu’a vécu Raymond </a:t>
            </a:r>
            <a:r>
              <a:rPr lang="fr-FR" b="1" dirty="0" err="1" smtClean="0">
                <a:solidFill>
                  <a:schemeClr val="bg1"/>
                </a:solidFill>
              </a:rPr>
              <a:t>Peyrières</a:t>
            </a:r>
            <a:r>
              <a:rPr lang="fr-FR" b="1" dirty="0" smtClean="0">
                <a:solidFill>
                  <a:schemeClr val="bg1"/>
                </a:solidFill>
              </a:rPr>
              <a:t>, fabricant et représentant en béret. Résistant communiste, il est arrêté en 1941, avec d’autres </a:t>
            </a:r>
            <a:r>
              <a:rPr lang="fr-FR" b="1" dirty="0" err="1" smtClean="0">
                <a:solidFill>
                  <a:schemeClr val="bg1"/>
                </a:solidFill>
              </a:rPr>
              <a:t>Septfontois</a:t>
            </a:r>
            <a:r>
              <a:rPr lang="fr-FR" b="1" dirty="0" smtClean="0">
                <a:solidFill>
                  <a:schemeClr val="bg1"/>
                </a:solidFill>
              </a:rPr>
              <a:t>, puis déporté à Dachau.</a:t>
            </a:r>
            <a:r>
              <a:rPr lang="fr-FR" sz="2000" b="1" dirty="0" smtClean="0">
                <a:solidFill>
                  <a:schemeClr val="bg1"/>
                </a:solidFill>
              </a:rPr>
              <a:t> </a:t>
            </a:r>
            <a:r>
              <a:rPr lang="fr-FR" sz="2400" b="1" u="sng" dirty="0" smtClean="0">
                <a:solidFill>
                  <a:schemeClr val="bg1"/>
                </a:solidFill>
              </a:rPr>
              <a:t>La maison est devenue </a:t>
            </a:r>
            <a:r>
              <a:rPr lang="fr-FR" sz="2400" b="1" u="sng" dirty="0" smtClean="0">
                <a:solidFill>
                  <a:schemeClr val="bg1"/>
                </a:solidFill>
              </a:rPr>
              <a:t>un </a:t>
            </a:r>
            <a:r>
              <a:rPr lang="fr-FR" sz="2400" b="1" u="sng" dirty="0">
                <a:solidFill>
                  <a:schemeClr val="bg1"/>
                </a:solidFill>
              </a:rPr>
              <a:t>lieu de patrimoine, de mémoire et de </a:t>
            </a:r>
            <a:r>
              <a:rPr lang="fr-FR" sz="2400" b="1" u="sng" dirty="0" smtClean="0">
                <a:solidFill>
                  <a:schemeClr val="bg1"/>
                </a:solidFill>
              </a:rPr>
              <a:t>transmission : « La </a:t>
            </a:r>
            <a:r>
              <a:rPr lang="fr-FR" sz="2400" b="1" u="sng" dirty="0" err="1" smtClean="0">
                <a:solidFill>
                  <a:schemeClr val="bg1"/>
                </a:solidFill>
              </a:rPr>
              <a:t>Mounière</a:t>
            </a:r>
            <a:r>
              <a:rPr lang="fr-FR" sz="2400" b="1" u="sng" dirty="0" smtClean="0">
                <a:solidFill>
                  <a:schemeClr val="bg1"/>
                </a:solidFill>
              </a:rPr>
              <a:t> ».</a:t>
            </a:r>
            <a:endParaRPr lang="fr-FR" sz="2000" b="1" u="sng" dirty="0">
              <a:solidFill>
                <a:schemeClr val="bg1"/>
              </a:solidFill>
            </a:endParaRPr>
          </a:p>
          <a:p>
            <a:pPr algn="just"/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25799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r\Downloads\10000429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7765704" cy="5824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755926" y="260902"/>
            <a:ext cx="3970189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Les élèves se recueillent devant la stèle.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92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r\Downloads\10000429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5"/>
            <a:ext cx="8200525" cy="6150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190909" y="491310"/>
            <a:ext cx="5329857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Le philosophe Jacques Derrida, …..accueil de l’arrivant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37857" y="5750004"/>
            <a:ext cx="8846203" cy="11079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FR" sz="2200" b="1" dirty="0" smtClean="0">
                <a:solidFill>
                  <a:schemeClr val="bg1"/>
                </a:solidFill>
              </a:rPr>
              <a:t>Merci au Mémorial de la « </a:t>
            </a:r>
            <a:r>
              <a:rPr lang="fr-FR" sz="2200" b="1" dirty="0" err="1" smtClean="0">
                <a:solidFill>
                  <a:schemeClr val="bg1"/>
                </a:solidFill>
              </a:rPr>
              <a:t>Mounière</a:t>
            </a:r>
            <a:r>
              <a:rPr lang="fr-FR" sz="2200" b="1" dirty="0" smtClean="0">
                <a:solidFill>
                  <a:schemeClr val="bg1"/>
                </a:solidFill>
              </a:rPr>
              <a:t> » de </a:t>
            </a:r>
            <a:r>
              <a:rPr lang="fr-FR" sz="2200" b="1" dirty="0" err="1" smtClean="0">
                <a:solidFill>
                  <a:schemeClr val="bg1"/>
                </a:solidFill>
              </a:rPr>
              <a:t>Septfonds</a:t>
            </a:r>
            <a:r>
              <a:rPr lang="fr-FR" sz="2200" b="1" dirty="0" smtClean="0">
                <a:solidFill>
                  <a:schemeClr val="bg1"/>
                </a:solidFill>
              </a:rPr>
              <a:t> et aux intervenantes.</a:t>
            </a:r>
          </a:p>
          <a:p>
            <a:pPr algn="ctr"/>
            <a:endParaRPr lang="fr-FR" sz="22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200" b="1" dirty="0" smtClean="0">
                <a:solidFill>
                  <a:schemeClr val="bg1"/>
                </a:solidFill>
              </a:rPr>
              <a:t>Merci aux élèves pour leur comportement et leur curiosité</a:t>
            </a:r>
            <a:endParaRPr lang="fr-FR" sz="2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244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r\Downloads\20260130_1047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660" b="12660"/>
          <a:stretch/>
        </p:blipFill>
        <p:spPr bwMode="auto">
          <a:xfrm rot="5400000">
            <a:off x="-389844" y="1116686"/>
            <a:ext cx="6858001" cy="4624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415204" y="476672"/>
            <a:ext cx="2952328" cy="452431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just" fontAlgn="base"/>
            <a:r>
              <a:rPr lang="fr-FR" sz="2400" b="1" dirty="0" smtClean="0">
                <a:solidFill>
                  <a:schemeClr val="bg1"/>
                </a:solidFill>
                <a:latin typeface="+mj-lt"/>
              </a:rPr>
              <a:t>La rue des déportés mène au mémorial de « La </a:t>
            </a:r>
            <a:r>
              <a:rPr lang="fr-FR" sz="2400" b="1" dirty="0" err="1" smtClean="0">
                <a:solidFill>
                  <a:schemeClr val="bg1"/>
                </a:solidFill>
                <a:latin typeface="+mj-lt"/>
              </a:rPr>
              <a:t>Mounière</a:t>
            </a:r>
            <a:r>
              <a:rPr lang="fr-FR" sz="2400" b="1" dirty="0" smtClean="0">
                <a:solidFill>
                  <a:schemeClr val="bg1"/>
                </a:solidFill>
                <a:latin typeface="+mj-lt"/>
              </a:rPr>
              <a:t> ».  </a:t>
            </a:r>
          </a:p>
          <a:p>
            <a:pPr algn="just" fontAlgn="base"/>
            <a:endParaRPr lang="fr-FR" sz="2400" b="1" dirty="0" smtClean="0">
              <a:solidFill>
                <a:schemeClr val="bg1"/>
              </a:solidFill>
              <a:latin typeface="+mj-lt"/>
            </a:endParaRPr>
          </a:p>
          <a:p>
            <a:pPr algn="just" fontAlgn="base"/>
            <a:r>
              <a:rPr lang="fr-FR" sz="2400" b="1" dirty="0" smtClean="0">
                <a:solidFill>
                  <a:schemeClr val="bg1"/>
                </a:solidFill>
                <a:latin typeface="+mj-lt"/>
              </a:rPr>
              <a:t>Ce centre de mémoire </a:t>
            </a:r>
            <a:r>
              <a:rPr lang="fr-FR" sz="2400" b="1" dirty="0">
                <a:solidFill>
                  <a:schemeClr val="bg1"/>
                </a:solidFill>
                <a:latin typeface="+mj-lt"/>
              </a:rPr>
              <a:t>propose de vous plonger </a:t>
            </a:r>
            <a:r>
              <a:rPr lang="fr-FR" sz="2400" b="1" dirty="0" smtClean="0">
                <a:solidFill>
                  <a:schemeClr val="bg1"/>
                </a:solidFill>
                <a:latin typeface="+mj-lt"/>
              </a:rPr>
              <a:t>dans plusieurs histoires dont celle des </a:t>
            </a:r>
            <a:r>
              <a:rPr lang="fr-FR" sz="2400" b="1" dirty="0">
                <a:solidFill>
                  <a:schemeClr val="bg1"/>
                </a:solidFill>
                <a:latin typeface="+mj-lt"/>
              </a:rPr>
              <a:t>étrangers considérés comme </a:t>
            </a:r>
            <a:r>
              <a:rPr lang="fr-FR" sz="2400" b="1" dirty="0" smtClean="0">
                <a:solidFill>
                  <a:schemeClr val="bg1"/>
                </a:solidFill>
                <a:latin typeface="+mj-lt"/>
              </a:rPr>
              <a:t>indésirables 1939-1945</a:t>
            </a:r>
            <a:endParaRPr lang="fr-FR" sz="2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7844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Aperçu de l’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Aperçu de l’ima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AutoShape 6" descr="Aperçu de l’image"/>
          <p:cNvSpPr>
            <a:spLocks noChangeAspect="1" noChangeArrowheads="1"/>
          </p:cNvSpPr>
          <p:nvPr/>
        </p:nvSpPr>
        <p:spPr bwMode="auto">
          <a:xfrm>
            <a:off x="155575" y="160337"/>
            <a:ext cx="8880921" cy="112642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fr-FR" sz="1600" b="1" dirty="0" smtClean="0">
                <a:solidFill>
                  <a:schemeClr val="bg1"/>
                </a:solidFill>
              </a:rPr>
              <a:t>Les élèves des groupes HGGSP de Terminale assistent à une conférence sur les déportations ayant eu lieu à </a:t>
            </a:r>
            <a:r>
              <a:rPr lang="fr-FR" sz="1600" b="1" dirty="0" err="1" smtClean="0">
                <a:solidFill>
                  <a:schemeClr val="bg1"/>
                </a:solidFill>
              </a:rPr>
              <a:t>Septfonds</a:t>
            </a:r>
            <a:r>
              <a:rPr lang="fr-FR" sz="1600" b="1" dirty="0" smtClean="0">
                <a:solidFill>
                  <a:schemeClr val="bg1"/>
                </a:solidFill>
              </a:rPr>
              <a:t> au camp de Jude : les Républicains espagnols pendant la « Retirada » jusqu’en 1939 puis les juifs installés dans le Tarn-et-Garonne arrêtés par </a:t>
            </a:r>
            <a:r>
              <a:rPr lang="fr-FR" sz="1600" b="1" dirty="0">
                <a:solidFill>
                  <a:schemeClr val="bg1"/>
                </a:solidFill>
              </a:rPr>
              <a:t>l</a:t>
            </a:r>
            <a:r>
              <a:rPr lang="fr-FR" sz="1600" b="1" dirty="0" smtClean="0">
                <a:solidFill>
                  <a:schemeClr val="bg1"/>
                </a:solidFill>
              </a:rPr>
              <a:t>a police française avant de rejoindre Drancy puis le centre de mise à mort d’Auschwitz-Birkenau</a:t>
            </a:r>
            <a:r>
              <a:rPr lang="fr-FR" b="1" dirty="0" smtClean="0">
                <a:solidFill>
                  <a:schemeClr val="bg1"/>
                </a:solidFill>
              </a:rPr>
              <a:t>. 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5" name="AutoShape 8" descr="Aperçu de l’imag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" name="AutoShape 10" descr="Aperçu de l’image"/>
          <p:cNvSpPr>
            <a:spLocks noChangeAspect="1" noChangeArrowheads="1"/>
          </p:cNvSpPr>
          <p:nvPr/>
        </p:nvSpPr>
        <p:spPr bwMode="auto">
          <a:xfrm>
            <a:off x="917575" y="43776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36" name="Picture 12" descr="C:\Users\usr\Downloads\10000429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647" y="1484784"/>
            <a:ext cx="6984776" cy="523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067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r\Downloads\10000429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477562" y="989729"/>
            <a:ext cx="6408712" cy="480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5364088" y="188640"/>
            <a:ext cx="3528392" cy="120032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>
                <a:solidFill>
                  <a:schemeClr val="bg1"/>
                </a:solidFill>
              </a:rPr>
              <a:t>Après la conférence, les élèves retournent au bus qui nous amène à quelques kilomètres de là, au mémorial du camp de Jude.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59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r\Downloads\20260130_1134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69" y="764704"/>
            <a:ext cx="7776864" cy="583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475656" y="198013"/>
            <a:ext cx="6230103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2- Arrivée au Mémorial du camp de Jude : vue extérieure</a:t>
            </a:r>
            <a:endParaRPr lang="fr-FR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13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r\Downloads\10000429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18" y="692696"/>
            <a:ext cx="777686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0600" y="179348"/>
            <a:ext cx="8898333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Les baraquements du camp étaient situés dans le fond du grand champ derrière les barbelés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87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r\Downloads\10000429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52736"/>
            <a:ext cx="7416824" cy="556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124423" y="171694"/>
            <a:ext cx="7111177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N</a:t>
            </a:r>
            <a:r>
              <a:rPr lang="fr-FR" b="1" dirty="0" smtClean="0">
                <a:solidFill>
                  <a:schemeClr val="bg1"/>
                </a:solidFill>
              </a:rPr>
              <a:t>otre guide explique à nos élèves la construction du camp, ses logiques, </a:t>
            </a:r>
          </a:p>
          <a:p>
            <a:r>
              <a:rPr lang="fr-FR" b="1" dirty="0" smtClean="0">
                <a:solidFill>
                  <a:schemeClr val="bg1"/>
                </a:solidFill>
              </a:rPr>
              <a:t>son fonctionnement.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65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r\AppData\Local\Temp\{76D10815-4B84-4845-B2CD-15E4CF9359E9}.t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1"/>
            <a:ext cx="7704855" cy="577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07504" y="107340"/>
            <a:ext cx="864096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A l’arrière plan, on aperçoit un baraquement reconstitué.</a:t>
            </a:r>
            <a:endParaRPr lang="fr-FR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13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391</Words>
  <Application>Microsoft Office PowerPoint</Application>
  <PresentationFormat>Affichage à l'écran (4:3)</PresentationFormat>
  <Paragraphs>33</Paragraphs>
  <Slides>21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usr</dc:creator>
  <cp:lastModifiedBy>usr</cp:lastModifiedBy>
  <cp:revision>19</cp:revision>
  <dcterms:created xsi:type="dcterms:W3CDTF">2026-02-08T15:07:18Z</dcterms:created>
  <dcterms:modified xsi:type="dcterms:W3CDTF">2026-02-08T19:08:59Z</dcterms:modified>
</cp:coreProperties>
</file>